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186563" cy="21763038"/>
  <p:notesSz cx="6858000" cy="9144000"/>
  <p:defaultTextStyle>
    <a:defPPr>
      <a:defRPr lang="en-US"/>
    </a:defPPr>
    <a:lvl1pPr marL="0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540806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3081614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622420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6163231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704037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9244846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785651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2326463" algn="l" defTabSz="3081614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" d="100"/>
          <a:sy n="19" d="100"/>
        </p:scale>
        <p:origin x="-1542" y="-288"/>
      </p:cViewPr>
      <p:guideLst>
        <p:guide orient="horz" pos="6855"/>
        <p:guide pos="101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3996" y="6760668"/>
            <a:ext cx="27358579" cy="46649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7985" y="12332388"/>
            <a:ext cx="22530594" cy="5561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0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1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2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63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04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44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85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26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335258" y="871558"/>
            <a:ext cx="7241977" cy="185691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9328" y="871558"/>
            <a:ext cx="21189487" cy="18569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2514" y="13984779"/>
            <a:ext cx="27358579" cy="4322381"/>
          </a:xfrm>
        </p:spPr>
        <p:txBody>
          <a:bodyPr anchor="t"/>
          <a:lstStyle>
            <a:lvl1pPr algn="l">
              <a:defRPr sz="138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2514" y="9224123"/>
            <a:ext cx="27358579" cy="4760667"/>
          </a:xfrm>
        </p:spPr>
        <p:txBody>
          <a:bodyPr anchor="b"/>
          <a:lstStyle>
            <a:lvl1pPr marL="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1pPr>
            <a:lvl2pPr marL="154080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3081614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242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6323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0403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44846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8565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2646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9328" y="5078044"/>
            <a:ext cx="14215732" cy="14362605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71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61503" y="5078044"/>
            <a:ext cx="14215732" cy="14362605"/>
          </a:xfrm>
        </p:spPr>
        <p:txBody>
          <a:bodyPr/>
          <a:lstStyle>
            <a:lvl1pPr>
              <a:defRPr sz="9100"/>
            </a:lvl1pPr>
            <a:lvl2pPr>
              <a:defRPr sz="7800"/>
            </a:lvl2pPr>
            <a:lvl3pPr>
              <a:defRPr sz="71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9332" y="4871505"/>
            <a:ext cx="14221322" cy="203021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540806" indent="0">
              <a:buNone/>
              <a:defRPr sz="7100" b="1"/>
            </a:lvl2pPr>
            <a:lvl3pPr marL="3081614" indent="0">
              <a:buNone/>
              <a:defRPr sz="5800" b="1"/>
            </a:lvl3pPr>
            <a:lvl4pPr marL="4622420" indent="0">
              <a:buNone/>
              <a:defRPr sz="5400" b="1"/>
            </a:lvl4pPr>
            <a:lvl5pPr marL="6163231" indent="0">
              <a:buNone/>
              <a:defRPr sz="5400" b="1"/>
            </a:lvl5pPr>
            <a:lvl6pPr marL="7704037" indent="0">
              <a:buNone/>
              <a:defRPr sz="5400" b="1"/>
            </a:lvl6pPr>
            <a:lvl7pPr marL="9244846" indent="0">
              <a:buNone/>
              <a:defRPr sz="5400" b="1"/>
            </a:lvl7pPr>
            <a:lvl8pPr marL="10785651" indent="0">
              <a:buNone/>
              <a:defRPr sz="5400" b="1"/>
            </a:lvl8pPr>
            <a:lvl9pPr marL="12326463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9332" y="6901721"/>
            <a:ext cx="14221322" cy="12538928"/>
          </a:xfrm>
        </p:spPr>
        <p:txBody>
          <a:bodyPr/>
          <a:lstStyle>
            <a:lvl1pPr>
              <a:defRPr sz="7800"/>
            </a:lvl1pPr>
            <a:lvl2pPr>
              <a:defRPr sz="7100"/>
            </a:lvl2pPr>
            <a:lvl3pPr>
              <a:defRPr sz="58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350339" y="4871505"/>
            <a:ext cx="14226908" cy="2030217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540806" indent="0">
              <a:buNone/>
              <a:defRPr sz="7100" b="1"/>
            </a:lvl2pPr>
            <a:lvl3pPr marL="3081614" indent="0">
              <a:buNone/>
              <a:defRPr sz="5800" b="1"/>
            </a:lvl3pPr>
            <a:lvl4pPr marL="4622420" indent="0">
              <a:buNone/>
              <a:defRPr sz="5400" b="1"/>
            </a:lvl4pPr>
            <a:lvl5pPr marL="6163231" indent="0">
              <a:buNone/>
              <a:defRPr sz="5400" b="1"/>
            </a:lvl5pPr>
            <a:lvl6pPr marL="7704037" indent="0">
              <a:buNone/>
              <a:defRPr sz="5400" b="1"/>
            </a:lvl6pPr>
            <a:lvl7pPr marL="9244846" indent="0">
              <a:buNone/>
              <a:defRPr sz="5400" b="1"/>
            </a:lvl7pPr>
            <a:lvl8pPr marL="10785651" indent="0">
              <a:buNone/>
              <a:defRPr sz="5400" b="1"/>
            </a:lvl8pPr>
            <a:lvl9pPr marL="12326463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350339" y="6901721"/>
            <a:ext cx="14226908" cy="12538928"/>
          </a:xfrm>
        </p:spPr>
        <p:txBody>
          <a:bodyPr/>
          <a:lstStyle>
            <a:lvl1pPr>
              <a:defRPr sz="7800"/>
            </a:lvl1pPr>
            <a:lvl2pPr>
              <a:defRPr sz="7100"/>
            </a:lvl2pPr>
            <a:lvl3pPr>
              <a:defRPr sz="58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338" y="866500"/>
            <a:ext cx="10589157" cy="3687626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4057" y="866512"/>
            <a:ext cx="17993186" cy="18574150"/>
          </a:xfrm>
        </p:spPr>
        <p:txBody>
          <a:bodyPr/>
          <a:lstStyle>
            <a:lvl1pPr>
              <a:defRPr sz="10400"/>
            </a:lvl1pPr>
            <a:lvl2pPr>
              <a:defRPr sz="9100"/>
            </a:lvl2pPr>
            <a:lvl3pPr>
              <a:defRPr sz="78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9338" y="4554139"/>
            <a:ext cx="10589157" cy="14886524"/>
          </a:xfrm>
        </p:spPr>
        <p:txBody>
          <a:bodyPr/>
          <a:lstStyle>
            <a:lvl1pPr marL="0" indent="0">
              <a:buNone/>
              <a:defRPr sz="4700"/>
            </a:lvl1pPr>
            <a:lvl2pPr marL="1540806" indent="0">
              <a:buNone/>
              <a:defRPr sz="4100"/>
            </a:lvl2pPr>
            <a:lvl3pPr marL="3081614" indent="0">
              <a:buNone/>
              <a:defRPr sz="3400"/>
            </a:lvl3pPr>
            <a:lvl4pPr marL="4622420" indent="0">
              <a:buNone/>
              <a:defRPr sz="3400"/>
            </a:lvl4pPr>
            <a:lvl5pPr marL="6163231" indent="0">
              <a:buNone/>
              <a:defRPr sz="3400"/>
            </a:lvl5pPr>
            <a:lvl6pPr marL="7704037" indent="0">
              <a:buNone/>
              <a:defRPr sz="3400"/>
            </a:lvl6pPr>
            <a:lvl7pPr marL="9244846" indent="0">
              <a:buNone/>
              <a:defRPr sz="3400"/>
            </a:lvl7pPr>
            <a:lvl8pPr marL="10785651" indent="0">
              <a:buNone/>
              <a:defRPr sz="3400"/>
            </a:lvl8pPr>
            <a:lvl9pPr marL="1232646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8788" y="15234140"/>
            <a:ext cx="19311938" cy="1798475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8788" y="1944562"/>
            <a:ext cx="19311938" cy="13057823"/>
          </a:xfrm>
        </p:spPr>
        <p:txBody>
          <a:bodyPr/>
          <a:lstStyle>
            <a:lvl1pPr marL="0" indent="0">
              <a:buNone/>
              <a:defRPr sz="10400"/>
            </a:lvl1pPr>
            <a:lvl2pPr marL="1540806" indent="0">
              <a:buNone/>
              <a:defRPr sz="9100"/>
            </a:lvl2pPr>
            <a:lvl3pPr marL="3081614" indent="0">
              <a:buNone/>
              <a:defRPr sz="7800"/>
            </a:lvl3pPr>
            <a:lvl4pPr marL="4622420" indent="0">
              <a:buNone/>
              <a:defRPr sz="7100"/>
            </a:lvl4pPr>
            <a:lvl5pPr marL="6163231" indent="0">
              <a:buNone/>
              <a:defRPr sz="7100"/>
            </a:lvl5pPr>
            <a:lvl6pPr marL="7704037" indent="0">
              <a:buNone/>
              <a:defRPr sz="7100"/>
            </a:lvl6pPr>
            <a:lvl7pPr marL="9244846" indent="0">
              <a:buNone/>
              <a:defRPr sz="7100"/>
            </a:lvl7pPr>
            <a:lvl8pPr marL="10785651" indent="0">
              <a:buNone/>
              <a:defRPr sz="7100"/>
            </a:lvl8pPr>
            <a:lvl9pPr marL="12326463" indent="0">
              <a:buNone/>
              <a:defRPr sz="71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8788" y="17032612"/>
            <a:ext cx="19311938" cy="2554136"/>
          </a:xfrm>
        </p:spPr>
        <p:txBody>
          <a:bodyPr/>
          <a:lstStyle>
            <a:lvl1pPr marL="0" indent="0">
              <a:buNone/>
              <a:defRPr sz="4700"/>
            </a:lvl1pPr>
            <a:lvl2pPr marL="1540806" indent="0">
              <a:buNone/>
              <a:defRPr sz="4100"/>
            </a:lvl2pPr>
            <a:lvl3pPr marL="3081614" indent="0">
              <a:buNone/>
              <a:defRPr sz="3400"/>
            </a:lvl3pPr>
            <a:lvl4pPr marL="4622420" indent="0">
              <a:buNone/>
              <a:defRPr sz="3400"/>
            </a:lvl4pPr>
            <a:lvl5pPr marL="6163231" indent="0">
              <a:buNone/>
              <a:defRPr sz="3400"/>
            </a:lvl5pPr>
            <a:lvl6pPr marL="7704037" indent="0">
              <a:buNone/>
              <a:defRPr sz="3400"/>
            </a:lvl6pPr>
            <a:lvl7pPr marL="9244846" indent="0">
              <a:buNone/>
              <a:defRPr sz="3400"/>
            </a:lvl7pPr>
            <a:lvl8pPr marL="10785651" indent="0">
              <a:buNone/>
              <a:defRPr sz="3400"/>
            </a:lvl8pPr>
            <a:lvl9pPr marL="12326463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9332" y="871521"/>
            <a:ext cx="28967907" cy="3627173"/>
          </a:xfrm>
          <a:prstGeom prst="rect">
            <a:avLst/>
          </a:prstGeom>
        </p:spPr>
        <p:txBody>
          <a:bodyPr vert="horz" lIns="308163" tIns="154081" rIns="308163" bIns="1540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9332" y="5078044"/>
            <a:ext cx="28967907" cy="14362605"/>
          </a:xfrm>
          <a:prstGeom prst="rect">
            <a:avLst/>
          </a:prstGeom>
        </p:spPr>
        <p:txBody>
          <a:bodyPr vert="horz" lIns="308163" tIns="154081" rIns="308163" bIns="1540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9328" y="20171142"/>
            <a:ext cx="7510198" cy="1158674"/>
          </a:xfrm>
          <a:prstGeom prst="rect">
            <a:avLst/>
          </a:prstGeom>
        </p:spPr>
        <p:txBody>
          <a:bodyPr vert="horz" lIns="308163" tIns="154081" rIns="308163" bIns="15408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F485-C6B5-4497-876A-0E262ED84ED3}" type="datetimeFigureOut">
              <a:rPr lang="en-IN" smtClean="0"/>
              <a:pPr/>
              <a:t>16-11-2013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97076" y="20171142"/>
            <a:ext cx="10192412" cy="1158674"/>
          </a:xfrm>
          <a:prstGeom prst="rect">
            <a:avLst/>
          </a:prstGeom>
        </p:spPr>
        <p:txBody>
          <a:bodyPr vert="horz" lIns="308163" tIns="154081" rIns="308163" bIns="15408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067037" y="20171142"/>
            <a:ext cx="7510198" cy="1158674"/>
          </a:xfrm>
          <a:prstGeom prst="rect">
            <a:avLst/>
          </a:prstGeom>
        </p:spPr>
        <p:txBody>
          <a:bodyPr vert="horz" lIns="308163" tIns="154081" rIns="308163" bIns="15408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869A-6C2A-4EED-AE68-1D374D69D33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1614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5606" indent="-1155606" algn="l" defTabSz="3081614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503811" indent="-963003" algn="l" defTabSz="3081614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852018" indent="-770401" algn="l" defTabSz="308161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392831" indent="-770401" algn="l" defTabSz="3081614" rtl="0" eaLnBrk="1" latinLnBrk="0" hangingPunct="1">
        <a:spcBef>
          <a:spcPct val="20000"/>
        </a:spcBef>
        <a:buFont typeface="Arial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6933632" indent="-770401" algn="l" defTabSz="3081614" rtl="0" eaLnBrk="1" latinLnBrk="0" hangingPunct="1">
        <a:spcBef>
          <a:spcPct val="20000"/>
        </a:spcBef>
        <a:buFont typeface="Arial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474438" indent="-770401" algn="l" defTabSz="3081614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015250" indent="-770401" algn="l" defTabSz="3081614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1556062" indent="-770401" algn="l" defTabSz="3081614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096865" indent="-770401" algn="l" defTabSz="3081614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540806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3081614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622420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6163231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704037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9244846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785651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2326463" algn="l" defTabSz="308161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573779" y="10"/>
            <a:ext cx="28966643" cy="2539141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TITLE:-</a:t>
            </a:r>
            <a:r>
              <a:rPr lang="en-US" sz="44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Xxxxxxxxxxxxxxxxxxxxxxxxxxxxxxxxxxxxxxxxxxxxxxxxxxxx</a:t>
            </a:r>
            <a:br>
              <a:rPr lang="en-US" sz="44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xxxxxxxxxxxxxxxxxxxxxxxxxxxxxxxxxxxxxxxxxxxxxxxxxxx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400" b="1" dirty="0" smtClean="0">
                <a:latin typeface="Arial" pitchFamily="34" charset="0"/>
                <a:cs typeface="Arial" pitchFamily="34" charset="0"/>
              </a:rPr>
            </a:br>
            <a:r>
              <a:rPr lang="en-US" sz="4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4400" b="1" dirty="0">
                <a:latin typeface="Arial" pitchFamily="34" charset="0"/>
                <a:cs typeface="Arial" pitchFamily="34" charset="0"/>
              </a:rPr>
            </a:br>
            <a:r>
              <a:rPr lang="en-IN" sz="4400" dirty="0">
                <a:latin typeface="Arial" pitchFamily="34" charset="0"/>
                <a:cs typeface="Arial" pitchFamily="34" charset="0"/>
              </a:rPr>
              <a:t/>
            </a:r>
            <a:br>
              <a:rPr lang="en-IN" sz="4400" dirty="0">
                <a:latin typeface="Arial" pitchFamily="34" charset="0"/>
                <a:cs typeface="Arial" pitchFamily="34" charset="0"/>
              </a:rPr>
            </a:br>
            <a:endParaRPr lang="en-IN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31394" y="3280669"/>
            <a:ext cx="9298214" cy="166979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306" tIns="45656" rIns="91306" bIns="45656" rtlCol="0" anchor="ctr"/>
          <a:lstStyle/>
          <a:p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21958313" y="3280670"/>
            <a:ext cx="8726012" cy="57872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308163" tIns="154081" rIns="308163" bIns="154081" rtlCol="0" anchor="ctr">
            <a:noAutofit/>
          </a:bodyPr>
          <a:lstStyle/>
          <a:p>
            <a:pPr marL="1155606" indent="-1155606">
              <a:spcBef>
                <a:spcPct val="20000"/>
              </a:spcBef>
            </a:pPr>
            <a:r>
              <a:rPr lang="en-US" sz="3400" b="1" dirty="0">
                <a:latin typeface="Arial" pitchFamily="34" charset="0"/>
                <a:cs typeface="Arial" pitchFamily="34" charset="0"/>
              </a:rPr>
              <a:t>Result:</a:t>
            </a:r>
          </a:p>
          <a:p>
            <a:pPr marL="1155606" indent="-1155606">
              <a:spcBef>
                <a:spcPct val="20000"/>
              </a:spcBef>
            </a:pPr>
            <a:r>
              <a:rPr lang="en-US" sz="3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</a:t>
            </a:r>
            <a:endParaRPr lang="en-IN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12230949" y="3248671"/>
            <a:ext cx="9226688" cy="42484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308163" tIns="154081" rIns="308163" bIns="154081" rtlCol="0" anchor="ctr">
            <a:no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&amp; objectives: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11873331" y="7952637"/>
            <a:ext cx="9584306" cy="120259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308163" tIns="154081" rIns="308163" bIns="154081" rtlCol="0" anchor="ctr">
            <a:normAutofit/>
          </a:bodyPr>
          <a:lstStyle/>
          <a:p>
            <a:pPr marL="1155606" indent="-1155606">
              <a:spcBef>
                <a:spcPct val="20000"/>
              </a:spcBef>
            </a:pP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and Materials</a:t>
            </a:r>
          </a:p>
          <a:p>
            <a:pPr marL="1155606" indent="-1155606">
              <a:spcBef>
                <a:spcPct val="20000"/>
              </a:spcBef>
            </a:pP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GB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22244408" y="10089431"/>
            <a:ext cx="8726012" cy="9889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308163" tIns="154081" rIns="308163" bIns="154081" rtlCol="0" anchor="ctr">
            <a:noAutofit/>
          </a:bodyPr>
          <a:lstStyle/>
          <a:p>
            <a:r>
              <a:rPr lang="en-US" sz="3400" b="1" dirty="0">
                <a:latin typeface="Arial" pitchFamily="34" charset="0"/>
                <a:cs typeface="Arial" pitchFamily="34" charset="0"/>
              </a:rPr>
              <a:t>Conclusion: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3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IN" sz="3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15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TITLE:-Xxxxxxxxxxxxxxxxxxxxxxxxxxxxxxxxxxxxxxxxxxxxxxxxxxxx xxxxxxxxxxxxxxxxxxxxxxxxxxxxxxxxxxxxxxxxxxxxxxxxxxx 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POSTPARTUM STRESS FOLLOWING UNEVENTFUL VAGINAL DELIVERY AND ELECTIVE C-SECTION *Dr. Mitesh Sinha  **Dr Shobha Naik***Dr J.M. Jadeja *Resident B.J.M.C., **Additional Professor, Dept of Physiology, B.J.M.C*** Professor and head, Dept of Physiology, B.J.M.C</dc:title>
  <dc:creator>Mitesh</dc:creator>
  <cp:lastModifiedBy>Dr. Mitesh</cp:lastModifiedBy>
  <cp:revision>26</cp:revision>
  <dcterms:created xsi:type="dcterms:W3CDTF">2012-12-20T00:52:28Z</dcterms:created>
  <dcterms:modified xsi:type="dcterms:W3CDTF">2013-11-16T09:11:36Z</dcterms:modified>
</cp:coreProperties>
</file>